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6" r:id="rId10"/>
    <p:sldId id="262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5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A2E11-5E85-9F99-BB56-3604BFA3A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486" r="-1" b="14282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1417EA-9C11-5772-3657-7626060F6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sv-SE" sz="5200">
                <a:solidFill>
                  <a:srgbClr val="FFFFFF"/>
                </a:solidFill>
              </a:rPr>
              <a:t>Jor Islandshästförening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71E874-D4DA-6604-99C1-5F959EA76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sv-SE" sz="2200">
                <a:solidFill>
                  <a:srgbClr val="FFFFFF"/>
                </a:solidFill>
              </a:rPr>
              <a:t>Medlemsmöte 2023</a:t>
            </a:r>
          </a:p>
        </p:txBody>
      </p:sp>
    </p:spTree>
    <p:extLst>
      <p:ext uri="{BB962C8B-B14F-4D97-AF65-F5344CB8AC3E}">
        <p14:creationId xmlns:p14="http://schemas.microsoft.com/office/powerpoint/2010/main" val="107172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B7DCD-DB94-6769-D3CC-8388BF46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662DA9-458A-BA15-FA96-7CA29FC7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7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202E71-2B60-ED40-29F1-3DC5C1D0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99" y="515060"/>
            <a:ext cx="6135461" cy="58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1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E21F9-187B-8A08-8DE4-BF28F789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E5CD9A-C67B-833B-17C9-6F23B919E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Förslag 8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Finns det fler förslag? Maila </a:t>
            </a:r>
            <a:r>
              <a:rPr lang="sv-SE" dirty="0" err="1"/>
              <a:t>Jór</a:t>
            </a: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13A5D6-3AD1-01C4-0CF1-8E36F376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841" y="877153"/>
            <a:ext cx="3953427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BB216-20C0-4F25-BFCB-5F488BE9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vi prata om idag?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996296-3FE5-A464-B8A0-399CA04A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Sofia och Denise från Söndagskaffe</a:t>
            </a:r>
          </a:p>
          <a:p>
            <a:r>
              <a:rPr lang="sv-SE" dirty="0"/>
              <a:t>Höstmöte Uppsala</a:t>
            </a:r>
          </a:p>
          <a:p>
            <a:r>
              <a:rPr lang="sv-SE" dirty="0"/>
              <a:t>Grattis till en stor prestation!</a:t>
            </a:r>
          </a:p>
          <a:p>
            <a:r>
              <a:rPr lang="sv-SE" dirty="0"/>
              <a:t>Förslag på logotype</a:t>
            </a:r>
          </a:p>
          <a:p>
            <a:r>
              <a:rPr lang="sv-SE" dirty="0" err="1"/>
              <a:t>Jor</a:t>
            </a:r>
            <a:r>
              <a:rPr lang="sv-SE" dirty="0"/>
              <a:t> fyller 30 år 2024!</a:t>
            </a:r>
          </a:p>
          <a:p>
            <a:r>
              <a:rPr lang="sv-SE" dirty="0"/>
              <a:t>Aktivitet på årsmötet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12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714C2-B3A4-E283-FD15-F691B97E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 vill säga ett stort grattis till en stor prestation!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A15E1-CC2D-94C8-1415-180C3F57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37" y="3200074"/>
            <a:ext cx="6721817" cy="1345017"/>
          </a:xfrm>
        </p:spPr>
        <p:txBody>
          <a:bodyPr/>
          <a:lstStyle/>
          <a:p>
            <a:r>
              <a:rPr lang="sv-SE" b="0" i="0" dirty="0">
                <a:effectLst/>
                <a:latin typeface="Segoe UI Historic" panose="020B0502040204020203" pitchFamily="34" charset="0"/>
              </a:rPr>
              <a:t>Riddarna från </a:t>
            </a:r>
            <a:r>
              <a:rPr lang="sv-SE" b="0" i="0" dirty="0" err="1">
                <a:effectLst/>
                <a:latin typeface="Segoe UI Historic" panose="020B0502040204020203" pitchFamily="34" charset="0"/>
              </a:rPr>
              <a:t>Jór</a:t>
            </a:r>
            <a:r>
              <a:rPr lang="sv-SE" b="0" i="0" dirty="0">
                <a:effectLst/>
                <a:latin typeface="Segoe UI Historic" panose="020B0502040204020203" pitchFamily="34" charset="0"/>
              </a:rPr>
              <a:t> 3e plats </a:t>
            </a:r>
          </a:p>
          <a:p>
            <a:r>
              <a:rPr lang="sv-SE" b="0" i="0" dirty="0">
                <a:effectLst/>
                <a:latin typeface="Segoe UI Historic" panose="020B0502040204020203" pitchFamily="34" charset="0"/>
              </a:rPr>
              <a:t>Cirkus </a:t>
            </a:r>
            <a:r>
              <a:rPr lang="sv-SE" b="0" i="0" dirty="0" err="1">
                <a:effectLst/>
                <a:latin typeface="Segoe UI Historic" panose="020B0502040204020203" pitchFamily="34" charset="0"/>
              </a:rPr>
              <a:t>Jórius</a:t>
            </a:r>
            <a:r>
              <a:rPr lang="sv-SE" b="0" i="0" dirty="0">
                <a:effectLst/>
                <a:latin typeface="Segoe UI Historic" panose="020B0502040204020203" pitchFamily="34" charset="0"/>
              </a:rPr>
              <a:t> 9e plats! </a:t>
            </a:r>
            <a:endParaRPr lang="sv-SE" dirty="0"/>
          </a:p>
        </p:txBody>
      </p:sp>
      <p:pic>
        <p:nvPicPr>
          <p:cNvPr id="1026" name="Picture 2" descr="Beskrivning saknas.">
            <a:extLst>
              <a:ext uri="{FF2B5EF4-FFF2-40B4-BE49-F238E27FC236}">
                <a16:creationId xmlns:a16="http://schemas.microsoft.com/office/drawing/2014/main" id="{06D70697-A6CD-F242-2207-E3908E71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34" y="2272937"/>
            <a:ext cx="5451566" cy="40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3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847B0-08EE-3D54-4636-58C4058D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logotype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A2CACBF-82F9-135B-0B4C-3CE861C9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90BB60F-9F10-E833-69D3-CACDD21F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60" y="1829786"/>
            <a:ext cx="613495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E4D48-1AD9-0B21-4D41-4DF5F1F6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9C288-129E-C072-19BF-819DA6C3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FECCC9-0146-0A31-B956-8681235E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46" y="484619"/>
            <a:ext cx="4710954" cy="58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928B9-F42C-F5ED-9025-7F50FC2A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2BC5D7-A753-F875-AC64-798C7A51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3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FD1D23-0E1C-B1CA-0C0E-15452162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1" y="523596"/>
            <a:ext cx="4663493" cy="58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0E2B9B-5FCF-3643-3A56-FCB8643F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EC8A80-4ACE-7C80-ACD9-DEFD85AF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4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2E0918-DB70-FDB4-6A5D-2255162E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73" y="952501"/>
            <a:ext cx="5028499" cy="53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03E58B-0E4C-F885-CFDD-CD4E4E51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AF5F342-D503-752F-4041-281351F9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5 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14A2546-288B-39AD-2032-5D0468F8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37" y="1132679"/>
            <a:ext cx="4327125" cy="53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604DDE-425D-C4BF-CA84-5238F557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F207787-8E96-1C30-E95C-516CD009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6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2F4510-E9CD-99E5-E101-929ED2B4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882" y="1349751"/>
            <a:ext cx="4330518" cy="51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222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2C1C31"/>
      </a:dk2>
      <a:lt2>
        <a:srgbClr val="F0F3F2"/>
      </a:lt2>
      <a:accent1>
        <a:srgbClr val="E72959"/>
      </a:accent1>
      <a:accent2>
        <a:srgbClr val="D51796"/>
      </a:accent2>
      <a:accent3>
        <a:srgbClr val="D629E7"/>
      </a:accent3>
      <a:accent4>
        <a:srgbClr val="7517D5"/>
      </a:accent4>
      <a:accent5>
        <a:srgbClr val="3B2CE7"/>
      </a:accent5>
      <a:accent6>
        <a:srgbClr val="1757D5"/>
      </a:accent6>
      <a:hlink>
        <a:srgbClr val="5F3F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90</Words>
  <Application>Microsoft Office PowerPoint</Application>
  <PresentationFormat>Bredbild</PresentationFormat>
  <Paragraphs>21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AvenirNext LT Pro Medium</vt:lpstr>
      <vt:lpstr>Sabon Next LT</vt:lpstr>
      <vt:lpstr>Segoe UI Historic</vt:lpstr>
      <vt:lpstr>DappledVTI</vt:lpstr>
      <vt:lpstr>Jor Islandshästförening</vt:lpstr>
      <vt:lpstr>Vad ska vi prata om idag?</vt:lpstr>
      <vt:lpstr>Vi vill säga ett stort grattis till en stor prestation!</vt:lpstr>
      <vt:lpstr>Förslag logotype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 Islandshästförening</dc:title>
  <dc:creator>Hans Sörling Selenius</dc:creator>
  <cp:lastModifiedBy>Robert Öhlin</cp:lastModifiedBy>
  <cp:revision>2</cp:revision>
  <dcterms:created xsi:type="dcterms:W3CDTF">2023-11-26T08:45:48Z</dcterms:created>
  <dcterms:modified xsi:type="dcterms:W3CDTF">2023-11-26T12:51:01Z</dcterms:modified>
</cp:coreProperties>
</file>